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54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3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51598" y="286347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27361" y="3466052"/>
            <a:ext cx="241296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Апликациите се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806344" y="3767238"/>
            <a:ext cx="275735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достапни од </a:t>
            </a:r>
            <a:r>
              <a:rPr lang="fr-FR"/>
              <a:t>02</a:t>
            </a:r>
            <a:r>
              <a:rPr lang="uk-UA"/>
              <a:t>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Y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84051" y="805515"/>
            <a:ext cx="7859949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Пронаоѓање на нови членови </a:t>
            </a:r>
            <a:br>
              <a:rPr lang="fr-FR"/>
            </a:br>
            <a:r>
              <a:rPr lang="uk-UA"/>
              <a:t>започнува тука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</a:t>
            </a:r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Y</a:t>
            </a:r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AF69326-84B1-95AA-6EB5-2C57D42211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925" r="-1267"/>
          <a:stretch/>
        </p:blipFill>
        <p:spPr>
          <a:xfrm>
            <a:off x="172530" y="4230374"/>
            <a:ext cx="1322715" cy="74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0B7431-4D9E-48C7-B5E3-DFEC311B56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